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7" r:id="rId4"/>
    <p:sldId id="265" r:id="rId5"/>
    <p:sldId id="267" r:id="rId6"/>
    <p:sldId id="260" r:id="rId7"/>
    <p:sldId id="256" r:id="rId8"/>
    <p:sldId id="258" r:id="rId9"/>
    <p:sldId id="262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0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2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4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0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2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0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0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6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1CF4-5241-461A-BF29-2E9DDC9F280F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2E30-C0EE-4D5F-96ED-1700A7EA5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5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V6eqQ2sDYAhVDUBQKHfqSA3wQjRwIBw&amp;url=https://quotefancy.com/quote/1356516/Michael-Palin-Geography-is-the-subject-which-holds-the-key-to-our-future&amp;psig=AOvVaw0kF58rAUkIDaqo851JvPON&amp;ust=151523761483754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FVgg_u3au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ography holds the k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908625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4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It is a good GCSE to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A decent GCSE geography grade tells schools, colleges, universities and employers that you are a good all-round person with lots of skills.</a:t>
            </a: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4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480720" cy="11430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Want to know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655272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See your geography teacher who will be happy to explain in more detail, show you some of the resources and give you advice on whether it is a suitable choice.</a:t>
            </a:r>
          </a:p>
        </p:txBody>
      </p:sp>
      <p:pic>
        <p:nvPicPr>
          <p:cNvPr id="2050" name="Picture 2" descr="C:\Users\andrew.stiff\AppData\Local\Microsoft\Windows\Temporary Internet Files\Content.IE5\KV388APT\question2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636588"/>
            <a:ext cx="2179861" cy="21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4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Let’s tackle the rumours. None of these are true, by the way!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6768752" cy="48245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Geography is easier </a:t>
            </a:r>
            <a:r>
              <a:rPr lang="en-GB">
                <a:latin typeface="Comic Sans MS" panose="030F0702030302020204" pitchFamily="66" charset="0"/>
              </a:rPr>
              <a:t>than History.</a:t>
            </a: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History is easier than Geography.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You do a lot less writing in Geography than History.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It is too difficult to do both Geography and History, you should only do one.</a:t>
            </a:r>
          </a:p>
        </p:txBody>
      </p:sp>
      <p:pic>
        <p:nvPicPr>
          <p:cNvPr id="1026" name="Picture 2" descr="C:\Users\andrew.stiff\AppData\Local\Microsoft\Windows\Temporary Internet Files\Content.IE5\05TCHQ8L\gossip_birds-g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2267744" cy="125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a nutshell…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5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Aharoni" panose="02010803020104030203" pitchFamily="2" charset="-79"/>
                <a:cs typeface="Aharoni" panose="02010803020104030203" pitchFamily="2" charset="-79"/>
              </a:rPr>
              <a:t>If you have enjoyed geography at EWS so far, you will enjoy doing the GCSE.</a:t>
            </a:r>
          </a:p>
        </p:txBody>
      </p:sp>
      <p:pic>
        <p:nvPicPr>
          <p:cNvPr id="2050" name="Picture 2" descr="C:\Users\andrew.stiff\AppData\Local\Microsoft\Windows\Temporary Internet Files\Content.IE5\4HSYIR8C\XMuZ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06866" cy="1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5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a nutshell…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5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Aharoni" panose="02010803020104030203" pitchFamily="2" charset="-79"/>
                <a:cs typeface="Aharoni" panose="02010803020104030203" pitchFamily="2" charset="-79"/>
              </a:rPr>
              <a:t>If you haven’t then you should pick a different subject. We won’t mind!</a:t>
            </a:r>
          </a:p>
        </p:txBody>
      </p:sp>
      <p:pic>
        <p:nvPicPr>
          <p:cNvPr id="2050" name="Picture 2" descr="C:\Users\andrew.stiff\AppData\Local\Microsoft\Windows\Temporary Internet Files\Content.IE5\4HSYIR8C\XMuZ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06866" cy="1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8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a nutshell…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54" y="184482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5400" dirty="0">
                <a:latin typeface="Aharoni" panose="02010803020104030203" pitchFamily="2" charset="-79"/>
                <a:cs typeface="Aharoni" panose="02010803020104030203" pitchFamily="2" charset="-79"/>
              </a:rPr>
              <a:t>Do not just pick the subject because you did better in your recent exam than other subjects. Pick it because you want to do it.</a:t>
            </a:r>
          </a:p>
        </p:txBody>
      </p:sp>
      <p:pic>
        <p:nvPicPr>
          <p:cNvPr id="2050" name="Picture 2" descr="C:\Users\andrew.stiff\AppData\Local\Microsoft\Windows\Temporary Internet Files\Content.IE5\4HSYIR8C\XMuZ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06866" cy="14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2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It is such a varied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  <a:hlinkClick r:id="rId2"/>
              </a:rPr>
              <a:t>Why choose geography?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5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260648"/>
            <a:ext cx="8712968" cy="86409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GCSE – how it works out – all exams, no coursework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784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Paper 1 – Our Natural World (35%):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Topics covered include: Earthquakes, volcanoes, hurricanes, floods – what causes them and what are their impacts? Climate change. Rivers and coasts. Why are ecosystems, rainforests and polar regions important?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Paper 2 – People and Society (35%):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Topics covered include: Cities – what challenges do they face? Why are countries poor and how can we help? UK in the 21</a:t>
            </a:r>
            <a:r>
              <a:rPr lang="en-GB" sz="2300" baseline="30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GB" sz="23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century. How can we feed and power the world in future?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accent1"/>
                </a:solidFill>
                <a:latin typeface="Comic Sans MS" panose="030F0702030302020204" pitchFamily="66" charset="0"/>
              </a:rPr>
              <a:t>Paper 3 – Geographical Exploration (30%) – Skills, decision-making exercise from a resource you will be given.</a:t>
            </a:r>
          </a:p>
        </p:txBody>
      </p:sp>
    </p:spTree>
    <p:extLst>
      <p:ext uri="{BB962C8B-B14F-4D97-AF65-F5344CB8AC3E}">
        <p14:creationId xmlns:p14="http://schemas.microsoft.com/office/powerpoint/2010/main" val="28979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8012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will need to be able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Think logically and connect ideas together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well-structured answers.</a:t>
            </a:r>
            <a:endParaRPr lang="en-GB" dirty="0"/>
          </a:p>
          <a:p>
            <a:r>
              <a:rPr lang="en-GB" dirty="0">
                <a:latin typeface="Comic Sans MS" panose="030F0702030302020204" pitchFamily="66" charset="0"/>
              </a:rPr>
              <a:t>Be able to interpret data and use maths </a:t>
            </a:r>
          </a:p>
          <a:p>
            <a:r>
              <a:rPr lang="en-GB" dirty="0">
                <a:latin typeface="Comic Sans MS" panose="030F0702030302020204" pitchFamily="66" charset="0"/>
              </a:rPr>
              <a:t>Be able to recall facts from case studies and know key terms and processes</a:t>
            </a:r>
          </a:p>
          <a:p>
            <a:r>
              <a:rPr lang="en-GB" dirty="0">
                <a:latin typeface="Comic Sans MS" panose="030F0702030302020204" pitchFamily="66" charset="0"/>
              </a:rPr>
              <a:t>Be able to give your own opinions and say which issues are the most important and why this is.</a:t>
            </a:r>
          </a:p>
        </p:txBody>
      </p:sp>
    </p:spTree>
    <p:extLst>
      <p:ext uri="{BB962C8B-B14F-4D97-AF65-F5344CB8AC3E}">
        <p14:creationId xmlns:p14="http://schemas.microsoft.com/office/powerpoint/2010/main" val="31296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72" y="44624"/>
            <a:ext cx="864096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We also go out of school to do fieldwork, most recently collecting data in rivers.</a:t>
            </a:r>
          </a:p>
        </p:txBody>
      </p:sp>
      <p:pic>
        <p:nvPicPr>
          <p:cNvPr id="3074" name="Picture 2" descr="\\ewsn-fs01.ewa.ewsacademy.org.uk\StaffHome$\Andrew.Stiff\Documents\My Pictures\River Chess\IMG_2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4175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8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410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Comic Sans MS</vt:lpstr>
      <vt:lpstr>Office Theme</vt:lpstr>
      <vt:lpstr>PowerPoint Presentation</vt:lpstr>
      <vt:lpstr>Let’s tackle the rumours. None of these are true, by the way!</vt:lpstr>
      <vt:lpstr>In a nutshell…</vt:lpstr>
      <vt:lpstr>In a nutshell…</vt:lpstr>
      <vt:lpstr>In a nutshell…</vt:lpstr>
      <vt:lpstr>It is such a varied subject</vt:lpstr>
      <vt:lpstr>GCSE – how it works out – all exams, no coursework</vt:lpstr>
      <vt:lpstr>You will need to be able to…</vt:lpstr>
      <vt:lpstr>We also go out of school to do fieldwork, most recently collecting data in rivers.</vt:lpstr>
      <vt:lpstr>It is a good GCSE to have</vt:lpstr>
      <vt:lpstr>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– how it works out</dc:title>
  <dc:creator>Andrew Stiff</dc:creator>
  <cp:lastModifiedBy>Andrew Stiff</cp:lastModifiedBy>
  <cp:revision>14</cp:revision>
  <dcterms:created xsi:type="dcterms:W3CDTF">2017-01-09T10:27:02Z</dcterms:created>
  <dcterms:modified xsi:type="dcterms:W3CDTF">2022-01-13T09:53:56Z</dcterms:modified>
</cp:coreProperties>
</file>