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5100"/>
            <a:ext cx="9144000" cy="560044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711200" y="6057900"/>
            <a:ext cx="7607300" cy="523220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www.proactiveeducation.co.uk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 rot="-1413770">
            <a:off x="3159936" y="2323650"/>
            <a:ext cx="3096861" cy="2298700"/>
          </a:xfrm>
          <a:prstGeom prst="rightArrow">
            <a:avLst>
              <a:gd name="adj1" fmla="val 69298"/>
              <a:gd name="adj2" fmla="val 50000"/>
            </a:avLst>
          </a:prstGeom>
          <a:solidFill>
            <a:srgbClr val="FFFF00"/>
          </a:solidFill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Click here and enter the login details sent to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</a:t>
            </a: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via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email</a:t>
            </a: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93700"/>
            <a:ext cx="9144000" cy="581561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/>
          <p:nvPr/>
        </p:nvSpPr>
        <p:spPr>
          <a:xfrm>
            <a:off x="2222500" y="190500"/>
            <a:ext cx="1003300" cy="6096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4445000" y="1765300"/>
            <a:ext cx="3327400" cy="3492500"/>
          </a:xfrm>
          <a:prstGeom prst="leftArrow">
            <a:avLst>
              <a:gd name="adj1" fmla="val 69636"/>
              <a:gd name="adj2" fmla="val 50000"/>
            </a:avLst>
          </a:prstGeom>
          <a:solidFill>
            <a:srgbClr val="FFFF00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Select the county and then area that you are interested in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Then click ‘Submit’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68300"/>
            <a:ext cx="9144000" cy="526918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/>
          <p:nvPr/>
        </p:nvSpPr>
        <p:spPr>
          <a:xfrm>
            <a:off x="711200" y="5205686"/>
            <a:ext cx="7607300" cy="1384995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are businesses that have previously offered work experience placements, click on them for more information.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95300"/>
            <a:ext cx="9144000" cy="586700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 txBox="1"/>
          <p:nvPr/>
        </p:nvSpPr>
        <p:spPr>
          <a:xfrm>
            <a:off x="711200" y="5205686"/>
            <a:ext cx="7607300" cy="1384995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top you will find the contact details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also find the Job Description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export it and print if you wish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Macintosh PowerPoint</Application>
  <PresentationFormat>On-screen Show (4:3)</PresentationFormat>
  <Paragraphs>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Gavin Martin</cp:lastModifiedBy>
  <cp:revision>1</cp:revision>
  <dcterms:modified xsi:type="dcterms:W3CDTF">2021-05-07T08:37:22Z</dcterms:modified>
</cp:coreProperties>
</file>