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92" r:id="rId2"/>
    <p:sldId id="257" r:id="rId3"/>
    <p:sldId id="258" r:id="rId4"/>
    <p:sldId id="259" r:id="rId5"/>
    <p:sldId id="260" r:id="rId6"/>
    <p:sldId id="284" r:id="rId7"/>
    <p:sldId id="265" r:id="rId8"/>
    <p:sldId id="266" r:id="rId9"/>
    <p:sldId id="270" r:id="rId10"/>
    <p:sldId id="271" r:id="rId11"/>
    <p:sldId id="274" r:id="rId12"/>
    <p:sldId id="28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D36"/>
    <a:srgbClr val="4BC7C8"/>
    <a:srgbClr val="A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72840" autoAdjust="0"/>
  </p:normalViewPr>
  <p:slideViewPr>
    <p:cSldViewPr snapToGrid="0">
      <p:cViewPr varScale="1">
        <p:scale>
          <a:sx n="86" d="100"/>
          <a:sy n="86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D564-08F0-472F-928E-E14F826DFA93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83C2-D374-4D3E-B226-113E1372D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4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Teachers’ notes</a:t>
            </a:r>
          </a:p>
          <a:p>
            <a:r>
              <a:rPr lang="en-GB" b="1" u="none" dirty="0"/>
              <a:t>Video – 13 minutes – Audio required</a:t>
            </a:r>
          </a:p>
          <a:p>
            <a:r>
              <a:rPr lang="en-GB" b="0" u="none" dirty="0"/>
              <a:t>Here’s a handy video taking post-16 students on a tour of the platform! Holding Ctrl and clicking the image will take you to the Loom website to play the video.</a:t>
            </a:r>
          </a:p>
          <a:p>
            <a:endParaRPr lang="en-GB" b="0" u="none" dirty="0"/>
          </a:p>
          <a:p>
            <a:r>
              <a:rPr lang="en-GB" b="0" u="none" dirty="0"/>
              <a:t>I’ve downloaded a copy of the video just in case you do not have access to Loom.</a:t>
            </a:r>
          </a:p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2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this slide if you </a:t>
            </a:r>
            <a:r>
              <a:rPr lang="en-US" i="1" dirty="0"/>
              <a:t>are</a:t>
            </a:r>
            <a:r>
              <a:rPr lang="en-US" dirty="0"/>
              <a:t> using the form code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8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9B59-238B-49A3-ADAC-42AE804B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5BDC0-BFF6-4AB1-AA1D-8A4EF1A4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60C7-4CF4-467E-9148-B0D7CC6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8DB6-00FB-462F-866A-49C19A2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91F9-25BA-4CA2-A4C9-F134B3C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5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54C-2BEF-4325-9559-4BA11728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4B5D3-3BA8-43D1-A4DE-A5801753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6646-24BF-4FB2-95DE-4AB076F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9FC0-BBA6-4AC9-ACDE-C3E6DB0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5F47-AAEF-4F08-8867-00B6BEBA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CC231-DB8B-4EE0-912B-97587AC8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C2921-BABA-4D96-9C3C-38B4F0BD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2DD1-3FAB-4D64-B187-26A574F5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1DE2-4123-4B8B-8754-F4002385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9D64-668A-455F-B492-3FFE3017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E39-5D26-4BED-9485-5AB4F4AD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392D-AEB8-4170-B9C1-5D6BA7EF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0187-7F6A-4656-8E83-2645D9B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70CA-7599-401F-B488-5635FDDE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4402-5472-437B-8AFB-88972B7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7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2350-591D-42F5-AFD8-95110663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E250-5C21-4A7A-883A-1B0A6F46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99E-F2FC-4DE9-8750-450C3C35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1A67-06E5-428C-81D0-9BB6C67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0245-D73B-4430-9CDC-71841B84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4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6BD7-7693-4615-9F92-40F61C1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DA6B-01A8-4DE2-811B-FBD8C6ECC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95D1-EC1E-4E67-9460-64C33B4D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7DCF-31B8-42DB-987F-140C661A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8C78-3F3F-4C95-BC15-E83254A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A202-05C6-497D-9D6A-EDC41C3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3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41FB-C17E-45E5-BE80-E73C8C43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9B8-FF0F-4693-BF57-65CB9853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A54A-6A9A-4AC7-A803-450C9E9C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D2AEC-3943-45AD-B37E-F3601DDCA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36B10-A8A8-4334-9F3B-5B03741D5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2FE97-9FF9-4032-A935-555B6FE7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5DC6-8323-4633-823A-07EF414F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B59CE-C43C-47C5-ADA8-14E5FA6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8AF-B9A9-41E0-BD68-1C9C2E8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BEE2-AF26-4344-A0B0-3CA47DF0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3DAE8-FD5E-4417-9FBF-8070E203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1E3A-D8DF-4FC0-9BB1-1AF41C01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DD07-066D-4884-B22F-6BB40FDE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5496-8D25-479D-A104-4604F600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807-4ADB-4140-8D01-FD8BA06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D0BE-1F9C-4E10-821D-F7502C18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7A83-0411-4403-89DA-387F9AE7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E1A15-C565-4E96-B385-9E04C490D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A14CB-4387-4876-9A0E-BC2099F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058-54F3-44D5-B16E-FB805D0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6ABC-02CD-4059-BA57-E1331A9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858F-8BE9-4B95-B882-9493E42B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78BD3-E4E5-4709-B523-9358C378D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6973-6337-49BF-AFEF-8656324D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8A556-619D-40BD-B343-5AF99E69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0891C-C208-4E4A-A050-669B73F5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E2FAE-32FD-46E9-8408-4CEC4D8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01AF-5EA8-4AD5-8DE4-661D3F12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5630-CCAE-402E-9578-81489B55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E59C-BBB2-4ADD-9DDC-AF0B187D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9BF4-4D38-4BB1-9B00-28882CAFDC6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4259-F068-4CEB-AB64-93935524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75AA-A0EF-4E2A-80D2-3D38F2FF4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6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bf30f7508ecc4bbaae87baa10aa0415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32657"/>
            <a:ext cx="9144000" cy="535291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838200" y="4781862"/>
            <a:ext cx="10515600" cy="1444521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b="1" dirty="0"/>
              <a:t>Options Post 18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Creating your account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9" y="1659895"/>
            <a:ext cx="6607022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 link has been sent to your school email address (please check your junk/spam mailboxes)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Click the link and follow the instructions 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reate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 memorable password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Make a note of your password</a:t>
            </a:r>
          </a:p>
        </p:txBody>
      </p:sp>
      <p:pic>
        <p:nvPicPr>
          <p:cNvPr id="7" name="Google Shape;1804;p221">
            <a:extLst>
              <a:ext uri="{FF2B5EF4-FFF2-40B4-BE49-F238E27FC236}">
                <a16:creationId xmlns:a16="http://schemas.microsoft.com/office/drawing/2014/main" id="{642B8F69-E4B3-4FFC-B622-0A62678D49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51" y="2324101"/>
            <a:ext cx="4512724" cy="2874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4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7" y="452596"/>
            <a:ext cx="114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If you can’t find your email use this link….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60414" y="2516200"/>
            <a:ext cx="3244696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If you forget your password, hit the link to reset </a:t>
            </a: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(remember to check your junk/spam just in case!)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5CB18-AE58-441D-8853-EAAED67A5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48" t="20096" r="6012" b="30962"/>
          <a:stretch/>
        </p:blipFill>
        <p:spPr>
          <a:xfrm>
            <a:off x="4292875" y="2608857"/>
            <a:ext cx="7438711" cy="2677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4F020D-1E22-4EB6-AA8B-AA89494BEAC8}"/>
              </a:ext>
            </a:extLst>
          </p:cNvPr>
          <p:cNvSpPr/>
          <p:nvPr/>
        </p:nvSpPr>
        <p:spPr>
          <a:xfrm>
            <a:off x="4404355" y="4682385"/>
            <a:ext cx="1503646" cy="36250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2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6650612-376E-FC4B-8221-DB1998C0C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280545"/>
            <a:ext cx="8039100" cy="1739900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705A61B8-7B97-A14F-B9FB-B3116D8E7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5" y="2223437"/>
            <a:ext cx="9383843" cy="18415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F0C4EA-E673-3B4B-B44D-7AA3F4BE3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8367"/>
            <a:ext cx="10515600" cy="368859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Using your phone, go to the </a:t>
            </a:r>
            <a:r>
              <a:rPr lang="en-US" dirty="0" err="1">
                <a:solidFill>
                  <a:schemeClr val="bg1"/>
                </a:solidFill>
              </a:rPr>
              <a:t>Unifrog</a:t>
            </a:r>
            <a:r>
              <a:rPr lang="en-US" dirty="0">
                <a:solidFill>
                  <a:schemeClr val="bg1"/>
                </a:solidFill>
              </a:rPr>
              <a:t> site and login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Go to the careers and subject library to explore the options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Take the personality test and review the results for potential career pathways that may suit you</a:t>
            </a:r>
          </a:p>
        </p:txBody>
      </p:sp>
    </p:spTree>
    <p:extLst>
      <p:ext uri="{BB962C8B-B14F-4D97-AF65-F5344CB8AC3E}">
        <p14:creationId xmlns:p14="http://schemas.microsoft.com/office/powerpoint/2010/main" val="53560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b="1"/>
              <a:t>What are the options?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GB"/>
              <a:t>THINK- PAIR- SHARE; what options are open to when you leave Sixth Form?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b="1"/>
              <a:t>What are the options?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GB" dirty="0"/>
              <a:t>University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GB" dirty="0"/>
              <a:t>Apprenticeship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GB" dirty="0"/>
              <a:t>Employment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GB" dirty="0"/>
              <a:t>Gap Year/ Travelling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GB" dirty="0"/>
              <a:t>Gap Year/ Gain Further Experience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GB" dirty="0"/>
              <a:t>Where can I find more information? In the Sixth Form we use an online careers portal called </a:t>
            </a:r>
            <a:r>
              <a:rPr lang="en-GB" dirty="0" err="1"/>
              <a:t>Unifrog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933027"/>
            <a:ext cx="5925363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nifrog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is a one-stop-shop where students can easily explore their interests, then find and successfully apply for their next best step after school.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will help you to explore your key interests and what career paths you can take to reach your goals!</a:t>
            </a:r>
          </a:p>
        </p:txBody>
      </p:sp>
      <p:pic>
        <p:nvPicPr>
          <p:cNvPr id="7" name="Google Shape;1302;p162">
            <a:extLst>
              <a:ext uri="{FF2B5EF4-FFF2-40B4-BE49-F238E27FC236}">
                <a16:creationId xmlns:a16="http://schemas.microsoft.com/office/drawing/2014/main" id="{CFCA484E-7A8F-4696-9ECE-8065104208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7817" y="2216427"/>
            <a:ext cx="4729370" cy="3063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26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By the end of today’s session, we will have: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664299"/>
            <a:ext cx="5814875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Understood how </a:t>
            </a: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can support your future decision-making and career options.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Explored some of the exciting features of the platform.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Created your very own personal </a:t>
            </a: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accounts!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A2895-240C-4DED-90A4-009EF1AC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48" y="1802166"/>
            <a:ext cx="4373293" cy="39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Introduction to Unifrog for post-16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5D16323F-EB57-412B-8992-0BE51341D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028" y="1828624"/>
            <a:ext cx="7831943" cy="4226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7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1136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You can also find Apprenticeships that interest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010897"/>
            <a:ext cx="5143182" cy="4142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Updated every 24 hours, use </a:t>
            </a:r>
            <a:r>
              <a:rPr lang="en-US" sz="2200" dirty="0" err="1">
                <a:latin typeface="Open sans" panose="020B0606030504020204"/>
              </a:rPr>
              <a:t>Unifrog</a:t>
            </a:r>
            <a:r>
              <a:rPr lang="en-US" sz="2200" dirty="0">
                <a:latin typeface="Open sans" panose="020B0606030504020204"/>
              </a:rPr>
              <a:t> to find Apprenticeships which interest you.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There are three levels of Apprenticeships available; choose the level that works for you with the qualifications you already have and what you want your next step to be.</a:t>
            </a: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E6C6F-0BB0-4FE8-8F97-74369384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67" y="1907822"/>
            <a:ext cx="5143183" cy="40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Rank and filter Apprenticeships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619605" y="2654660"/>
            <a:ext cx="3452774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Rank and filter apprenticeships to narrow down your searches to what is most important to you.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A60E5-ECF4-42F0-991F-F697A37F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7108" y="1917589"/>
            <a:ext cx="6918664" cy="40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How can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help me now?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255940" y="1458152"/>
            <a:ext cx="11680120" cy="494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Explore which subjects you would be interested in studying post-18 and how these choices can lead to different career paths and further education.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Discover and sign up to online courses in areas that you’re interested in.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Explore how to successfully apply to an apprenticeship or university course, including universities abroad.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Support in writing a CV and Cover letter.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Record key activities and achievements to use in your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389188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497</Words>
  <Application>Microsoft Macintosh PowerPoint</Application>
  <PresentationFormat>Widescreen</PresentationFormat>
  <Paragraphs>61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 Light</vt:lpstr>
      <vt:lpstr>Open Sans</vt:lpstr>
      <vt:lpstr>Calibri</vt:lpstr>
      <vt:lpstr>Open Sans</vt:lpstr>
      <vt:lpstr>Arial</vt:lpstr>
      <vt:lpstr>Office Theme</vt:lpstr>
      <vt:lpstr>Options Post 18</vt:lpstr>
      <vt:lpstr>What are the options?</vt:lpstr>
      <vt:lpstr>What are the options?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nuala</dc:creator>
  <cp:lastModifiedBy>Gavin Martin</cp:lastModifiedBy>
  <cp:revision>62</cp:revision>
  <dcterms:created xsi:type="dcterms:W3CDTF">2019-01-08T10:34:32Z</dcterms:created>
  <dcterms:modified xsi:type="dcterms:W3CDTF">2021-06-23T21:01:11Z</dcterms:modified>
</cp:coreProperties>
</file>