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5" r:id="rId4"/>
    <p:sldMasterId id="2147483666" r:id="rId5"/>
    <p:sldMasterId id="2147483667" r:id="rId6"/>
    <p:sldMasterId id="2147483668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</p:sldIdLst>
  <p:sldSz cy="6858000" cx="9144000"/>
  <p:notesSz cx="6858000" cy="9144000"/>
  <p:embeddedFontLst>
    <p:embeddedFont>
      <p:font typeface="Century Gothic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2.xml"/><Relationship Id="rId11" Type="http://schemas.openxmlformats.org/officeDocument/2006/relationships/slide" Target="slides/slide3.xml"/><Relationship Id="rId22" Type="http://schemas.openxmlformats.org/officeDocument/2006/relationships/font" Target="fonts/CenturyGothic-bold.fntdata"/><Relationship Id="rId10" Type="http://schemas.openxmlformats.org/officeDocument/2006/relationships/slide" Target="slides/slide2.xml"/><Relationship Id="rId21" Type="http://schemas.openxmlformats.org/officeDocument/2006/relationships/font" Target="fonts/CenturyGothic-regular.fntdata"/><Relationship Id="rId13" Type="http://schemas.openxmlformats.org/officeDocument/2006/relationships/slide" Target="slides/slide5.xml"/><Relationship Id="rId24" Type="http://schemas.openxmlformats.org/officeDocument/2006/relationships/font" Target="fonts/CenturyGothic-boldItalic.fntdata"/><Relationship Id="rId12" Type="http://schemas.openxmlformats.org/officeDocument/2006/relationships/slide" Target="slides/slide4.xml"/><Relationship Id="rId23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5" Type="http://schemas.openxmlformats.org/officeDocument/2006/relationships/slide" Target="slides/slide7.xml"/><Relationship Id="rId14" Type="http://schemas.openxmlformats.org/officeDocument/2006/relationships/slide" Target="slides/slide6.xml"/><Relationship Id="rId17" Type="http://schemas.openxmlformats.org/officeDocument/2006/relationships/slide" Target="slides/slide9.xml"/><Relationship Id="rId16" Type="http://schemas.openxmlformats.org/officeDocument/2006/relationships/slide" Target="slides/slide8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1.xml"/><Relationship Id="rId6" Type="http://schemas.openxmlformats.org/officeDocument/2006/relationships/slideMaster" Target="slideMasters/slideMaster3.xml"/><Relationship Id="rId18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8" Type="http://schemas.openxmlformats.org/officeDocument/2006/relationships/notesMaster" Target="notesMasters/notesMaster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type="ctrTitle"/>
          </p:nvPr>
        </p:nvSpPr>
        <p:spPr>
          <a:xfrm>
            <a:off x="533400" y="533400"/>
            <a:ext cx="6154713" cy="31242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533400" y="3843868"/>
            <a:ext cx="4954250" cy="19134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4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2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2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title"/>
          </p:nvPr>
        </p:nvSpPr>
        <p:spPr>
          <a:xfrm>
            <a:off x="5418667" y="533400"/>
            <a:ext cx="32004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" type="body"/>
          </p:nvPr>
        </p:nvSpPr>
        <p:spPr>
          <a:xfrm>
            <a:off x="533399" y="533400"/>
            <a:ext cx="4438755" cy="548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89" name="Google Shape;89;p12"/>
          <p:cNvSpPr txBox="1"/>
          <p:nvPr>
            <p:ph idx="2" type="body"/>
          </p:nvPr>
        </p:nvSpPr>
        <p:spPr>
          <a:xfrm>
            <a:off x="5418667" y="2209802"/>
            <a:ext cx="3200400" cy="2091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90" name="Google Shape;90;p12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3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762001" y="533400"/>
            <a:ext cx="3716866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05" name="Google Shape;105;p15"/>
          <p:cNvSpPr txBox="1"/>
          <p:nvPr>
            <p:ph idx="2" type="body"/>
          </p:nvPr>
        </p:nvSpPr>
        <p:spPr>
          <a:xfrm>
            <a:off x="533399" y="1143000"/>
            <a:ext cx="3945467" cy="31580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06" name="Google Shape;106;p15"/>
          <p:cNvSpPr txBox="1"/>
          <p:nvPr>
            <p:ph idx="3" type="body"/>
          </p:nvPr>
        </p:nvSpPr>
        <p:spPr>
          <a:xfrm>
            <a:off x="4855016" y="566738"/>
            <a:ext cx="3764051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1920"/>
              <a:buNone/>
              <a:defRPr b="0" sz="2400" cap="none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107" name="Google Shape;107;p15"/>
          <p:cNvSpPr txBox="1"/>
          <p:nvPr>
            <p:ph idx="4" type="body"/>
          </p:nvPr>
        </p:nvSpPr>
        <p:spPr>
          <a:xfrm>
            <a:off x="4662362" y="1143000"/>
            <a:ext cx="3956705" cy="314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08" name="Google Shape;108;p15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5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5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6"/>
          <p:cNvSpPr txBox="1"/>
          <p:nvPr>
            <p:ph idx="1" type="body"/>
          </p:nvPr>
        </p:nvSpPr>
        <p:spPr>
          <a:xfrm>
            <a:off x="533400" y="533400"/>
            <a:ext cx="3949967" cy="37676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2" type="body"/>
          </p:nvPr>
        </p:nvSpPr>
        <p:spPr>
          <a:xfrm>
            <a:off x="4662362" y="533400"/>
            <a:ext cx="3948238" cy="375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15" name="Google Shape;115;p16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533400" y="1981199"/>
            <a:ext cx="6402468" cy="23198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32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533400" y="4487333"/>
            <a:ext cx="6402467" cy="1532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1" name="Google Shape;121;p17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7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7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856283" y="533400"/>
            <a:ext cx="6859787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" type="body"/>
          </p:nvPr>
        </p:nvSpPr>
        <p:spPr>
          <a:xfrm>
            <a:off x="1066800" y="3429000"/>
            <a:ext cx="6402467" cy="48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2" type="body"/>
          </p:nvPr>
        </p:nvSpPr>
        <p:spPr>
          <a:xfrm>
            <a:off x="533400" y="4301070"/>
            <a:ext cx="6382361" cy="1718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2" name="Google Shape;142;p19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19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9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1"/>
          <p:cNvSpPr txBox="1"/>
          <p:nvPr>
            <p:ph type="title"/>
          </p:nvPr>
        </p:nvSpPr>
        <p:spPr>
          <a:xfrm>
            <a:off x="856284" y="533400"/>
            <a:ext cx="6859786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 cap="none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1"/>
          <p:cNvSpPr txBox="1"/>
          <p:nvPr>
            <p:ph idx="1" type="body"/>
          </p:nvPr>
        </p:nvSpPr>
        <p:spPr>
          <a:xfrm>
            <a:off x="533400" y="3886200"/>
            <a:ext cx="6382361" cy="10498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0" sz="20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162" name="Google Shape;162;p21"/>
          <p:cNvSpPr txBox="1"/>
          <p:nvPr>
            <p:ph idx="2" type="body"/>
          </p:nvPr>
        </p:nvSpPr>
        <p:spPr>
          <a:xfrm>
            <a:off x="533400" y="4953000"/>
            <a:ext cx="638236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3" name="Google Shape;163;p21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1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1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533400" y="533400"/>
            <a:ext cx="6554867" cy="37676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38" name="Google Shape;38;p4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 txBox="1"/>
          <p:nvPr>
            <p:ph type="title"/>
          </p:nvPr>
        </p:nvSpPr>
        <p:spPr>
          <a:xfrm rot="5400000">
            <a:off x="5378703" y="1721103"/>
            <a:ext cx="4419600" cy="20441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body"/>
          </p:nvPr>
        </p:nvSpPr>
        <p:spPr>
          <a:xfrm rot="5400000">
            <a:off x="715206" y="351594"/>
            <a:ext cx="5486400" cy="5850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6"/>
          <p:cNvSpPr txBox="1"/>
          <p:nvPr>
            <p:ph idx="1" type="body"/>
          </p:nvPr>
        </p:nvSpPr>
        <p:spPr>
          <a:xfrm rot="5400000">
            <a:off x="1926999" y="-860197"/>
            <a:ext cx="3767670" cy="65548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20040" lvl="0" marL="457200" algn="l"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0" name="Google Shape;50;p6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533400" y="533400"/>
            <a:ext cx="7525658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>
            <a:off x="533400" y="3928534"/>
            <a:ext cx="6382361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SzPts val="1600"/>
              <a:buNone/>
              <a:defRPr b="0" sz="2000" cap="none">
                <a:solidFill>
                  <a:schemeClr val="lt1"/>
                </a:solidFill>
              </a:defRPr>
            </a:lvl1pPr>
            <a:lvl2pPr indent="-320040" lvl="1" marL="914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indent="-320039" lvl="2" marL="1371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indent="-320039" lvl="3" marL="18288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indent="-320039" lvl="4" marL="22860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56" name="Google Shape;56;p7"/>
          <p:cNvSpPr txBox="1"/>
          <p:nvPr>
            <p:ph idx="2" type="body"/>
          </p:nvPr>
        </p:nvSpPr>
        <p:spPr>
          <a:xfrm>
            <a:off x="533400" y="4766735"/>
            <a:ext cx="6382360" cy="12530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7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7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8"/>
          <p:cNvSpPr txBox="1"/>
          <p:nvPr>
            <p:ph type="title"/>
          </p:nvPr>
        </p:nvSpPr>
        <p:spPr>
          <a:xfrm>
            <a:off x="533400" y="3429000"/>
            <a:ext cx="6382361" cy="169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8"/>
          <p:cNvSpPr txBox="1"/>
          <p:nvPr>
            <p:ph idx="1" type="body"/>
          </p:nvPr>
        </p:nvSpPr>
        <p:spPr>
          <a:xfrm>
            <a:off x="533400" y="5132980"/>
            <a:ext cx="6383552" cy="8868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3" name="Google Shape;63;p8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8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8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9"/>
          <p:cNvSpPr txBox="1"/>
          <p:nvPr>
            <p:ph type="title"/>
          </p:nvPr>
        </p:nvSpPr>
        <p:spPr>
          <a:xfrm>
            <a:off x="533400" y="533400"/>
            <a:ext cx="8077200" cy="2895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8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533400" y="4114800"/>
            <a:ext cx="6383552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/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0"/>
          <p:cNvSpPr/>
          <p:nvPr>
            <p:ph idx="2" type="pic"/>
          </p:nvPr>
        </p:nvSpPr>
        <p:spPr>
          <a:xfrm>
            <a:off x="533400" y="533400"/>
            <a:ext cx="8077200" cy="31242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762002" y="3843867"/>
            <a:ext cx="728133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indent="-320039" lvl="5" marL="27432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indent="-320039" lvl="6" marL="32004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indent="-320040" lvl="7" marL="3657600" algn="l"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indent="-320040" lvl="8" marL="4114800" algn="l"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4495800" y="1447800"/>
            <a:ext cx="356325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/>
          <p:nvPr>
            <p:ph idx="2" type="pic"/>
          </p:nvPr>
        </p:nvSpPr>
        <p:spPr>
          <a:xfrm>
            <a:off x="762000" y="914400"/>
            <a:ext cx="3280974" cy="4800600"/>
          </a:xfrm>
          <a:prstGeom prst="snip2DiagRect">
            <a:avLst>
              <a:gd fmla="val 10815" name="adj1"/>
              <a:gd fmla="val 0" name="adj2"/>
            </a:avLst>
          </a:prstGeom>
          <a:noFill/>
          <a:ln cap="flat" cmpd="sng" w="15875">
            <a:solidFill>
              <a:schemeClr val="lt1">
                <a:alpha val="4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4496027" y="2743200"/>
            <a:ext cx="3564223" cy="20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SzPts val="1440"/>
              <a:buNone/>
              <a:defRPr sz="18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3" name="Google Shape;83;p11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5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4D4EF"/>
            </a:gs>
            <a:gs pos="10000">
              <a:srgbClr val="64D4EF"/>
            </a:gs>
            <a:gs pos="100000">
              <a:srgbClr val="06588E"/>
            </a:gs>
          </a:gsLst>
          <a:lin ang="612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4335462" y="1169987"/>
            <a:ext cx="4814887" cy="4994275"/>
            <a:chOff x="4334933" y="1169931"/>
            <a:chExt cx="4814835" cy="4993802"/>
          </a:xfrm>
        </p:grpSpPr>
        <p:cxnSp>
          <p:nvCxnSpPr>
            <p:cNvPr id="7" name="Google Shape;7;p1"/>
            <p:cNvCxnSpPr/>
            <p:nvPr/>
          </p:nvCxnSpPr>
          <p:spPr>
            <a:xfrm flipH="1">
              <a:off x="6009727" y="1169931"/>
              <a:ext cx="3133691" cy="3135015"/>
            </a:xfrm>
            <a:prstGeom prst="straightConnector1">
              <a:avLst/>
            </a:prstGeom>
            <a:noFill/>
            <a:ln cap="rnd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4334933" y="1349301"/>
              <a:ext cx="4814835" cy="4814432"/>
            </a:xfrm>
            <a:prstGeom prst="straightConnector1">
              <a:avLst/>
            </a:prstGeom>
            <a:noFill/>
            <a:ln cap="rnd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9" name="Google Shape;9;p1"/>
            <p:cNvCxnSpPr/>
            <p:nvPr/>
          </p:nvCxnSpPr>
          <p:spPr>
            <a:xfrm flipH="1">
              <a:off x="5225510" y="1469940"/>
              <a:ext cx="3911558" cy="3911230"/>
            </a:xfrm>
            <a:prstGeom prst="straightConnector1">
              <a:avLst/>
            </a:prstGeom>
            <a:noFill/>
            <a:ln cap="rnd" cmpd="sng" w="127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" name="Google Shape;10;p1"/>
            <p:cNvCxnSpPr/>
            <p:nvPr/>
          </p:nvCxnSpPr>
          <p:spPr>
            <a:xfrm flipH="1">
              <a:off x="5304885" y="1308030"/>
              <a:ext cx="3838534" cy="3839799"/>
            </a:xfrm>
            <a:prstGeom prst="straightConnector1">
              <a:avLst/>
            </a:prstGeom>
            <a:noFill/>
            <a:ln cap="rnd" cmpd="sng" w="317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1" name="Google Shape;11;p1"/>
            <p:cNvCxnSpPr/>
            <p:nvPr/>
          </p:nvCxnSpPr>
          <p:spPr>
            <a:xfrm flipH="1">
              <a:off x="5706518" y="1769949"/>
              <a:ext cx="3430550" cy="3430262"/>
            </a:xfrm>
            <a:prstGeom prst="straightConnector1">
              <a:avLst/>
            </a:prstGeom>
            <a:noFill/>
            <a:ln cap="rnd" cmpd="sng" w="3175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2" name="Google Shape;12;p1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4D4EF"/>
            </a:gs>
            <a:gs pos="10000">
              <a:srgbClr val="64D4EF"/>
            </a:gs>
            <a:gs pos="100000">
              <a:srgbClr val="06588E"/>
            </a:gs>
          </a:gsLst>
          <a:lin ang="6120000" scaled="0"/>
        </a:gra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6670675" y="3894137"/>
            <a:ext cx="2470150" cy="2659062"/>
            <a:chOff x="6687077" y="3259666"/>
            <a:chExt cx="2981857" cy="3208867"/>
          </a:xfrm>
        </p:grpSpPr>
        <p:cxnSp>
          <p:nvCxnSpPr>
            <p:cNvPr id="25" name="Google Shape;25;p3"/>
            <p:cNvCxnSpPr/>
            <p:nvPr/>
          </p:nvCxnSpPr>
          <p:spPr>
            <a:xfrm flipH="1">
              <a:off x="8756746" y="3259666"/>
              <a:ext cx="912188" cy="911893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6" name="Google Shape;26;p3"/>
            <p:cNvCxnSpPr/>
            <p:nvPr/>
          </p:nvCxnSpPr>
          <p:spPr>
            <a:xfrm flipH="1">
              <a:off x="6687077" y="3485724"/>
              <a:ext cx="2981857" cy="2982809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" name="Google Shape;27;p3"/>
            <p:cNvCxnSpPr/>
            <p:nvPr/>
          </p:nvCxnSpPr>
          <p:spPr>
            <a:xfrm flipH="1">
              <a:off x="7771737" y="3581511"/>
              <a:ext cx="1897197" cy="1896584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" name="Google Shape;28;p3"/>
            <p:cNvCxnSpPr/>
            <p:nvPr/>
          </p:nvCxnSpPr>
          <p:spPr>
            <a:xfrm flipH="1">
              <a:off x="7923130" y="3433998"/>
              <a:ext cx="1740055" cy="1739494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9" name="Google Shape;29;p3"/>
            <p:cNvCxnSpPr/>
            <p:nvPr/>
          </p:nvCxnSpPr>
          <p:spPr>
            <a:xfrm flipH="1">
              <a:off x="8398388" y="3985732"/>
              <a:ext cx="1264798" cy="1264390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30" name="Google Shape;30;p3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4D4EF"/>
            </a:gs>
            <a:gs pos="10000">
              <a:srgbClr val="64D4EF"/>
            </a:gs>
            <a:gs pos="100000">
              <a:srgbClr val="06588E"/>
            </a:gs>
          </a:gsLst>
          <a:lin ang="6120000" scaled="0"/>
        </a:grad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p18"/>
          <p:cNvGrpSpPr/>
          <p:nvPr/>
        </p:nvGrpSpPr>
        <p:grpSpPr>
          <a:xfrm>
            <a:off x="6670675" y="3894137"/>
            <a:ext cx="2470150" cy="2659062"/>
            <a:chOff x="6687077" y="3259666"/>
            <a:chExt cx="2981857" cy="3208867"/>
          </a:xfrm>
        </p:grpSpPr>
        <p:cxnSp>
          <p:nvCxnSpPr>
            <p:cNvPr id="126" name="Google Shape;126;p18"/>
            <p:cNvCxnSpPr/>
            <p:nvPr/>
          </p:nvCxnSpPr>
          <p:spPr>
            <a:xfrm flipH="1">
              <a:off x="8756746" y="3259666"/>
              <a:ext cx="912188" cy="911893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7" name="Google Shape;127;p18"/>
            <p:cNvCxnSpPr/>
            <p:nvPr/>
          </p:nvCxnSpPr>
          <p:spPr>
            <a:xfrm flipH="1">
              <a:off x="6687077" y="3485724"/>
              <a:ext cx="2981857" cy="2982809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8" name="Google Shape;128;p18"/>
            <p:cNvCxnSpPr/>
            <p:nvPr/>
          </p:nvCxnSpPr>
          <p:spPr>
            <a:xfrm flipH="1">
              <a:off x="7771737" y="3581511"/>
              <a:ext cx="1897197" cy="1896584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9" name="Google Shape;129;p18"/>
            <p:cNvCxnSpPr/>
            <p:nvPr/>
          </p:nvCxnSpPr>
          <p:spPr>
            <a:xfrm flipH="1">
              <a:off x="7923130" y="3433998"/>
              <a:ext cx="1740055" cy="1739494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30" name="Google Shape;130;p18"/>
            <p:cNvCxnSpPr/>
            <p:nvPr/>
          </p:nvCxnSpPr>
          <p:spPr>
            <a:xfrm flipH="1">
              <a:off x="8398388" y="3985732"/>
              <a:ext cx="1264798" cy="1264390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31" name="Google Shape;131;p18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32" name="Google Shape;132;p18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  <p:sp>
        <p:nvSpPr>
          <p:cNvPr id="133" name="Google Shape;133;p18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5" name="Google Shape;135;p18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6" name="Google Shape;136;p18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64D4EF"/>
            </a:gs>
            <a:gs pos="10000">
              <a:srgbClr val="64D4EF"/>
            </a:gs>
            <a:gs pos="100000">
              <a:srgbClr val="06588E"/>
            </a:gs>
          </a:gsLst>
          <a:lin ang="6120000" scaled="0"/>
        </a:gra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20"/>
          <p:cNvGrpSpPr/>
          <p:nvPr/>
        </p:nvGrpSpPr>
        <p:grpSpPr>
          <a:xfrm>
            <a:off x="6670675" y="3894137"/>
            <a:ext cx="2470150" cy="2659062"/>
            <a:chOff x="6687077" y="3259666"/>
            <a:chExt cx="2981857" cy="3208867"/>
          </a:xfrm>
        </p:grpSpPr>
        <p:cxnSp>
          <p:nvCxnSpPr>
            <p:cNvPr id="147" name="Google Shape;147;p20"/>
            <p:cNvCxnSpPr/>
            <p:nvPr/>
          </p:nvCxnSpPr>
          <p:spPr>
            <a:xfrm flipH="1">
              <a:off x="8756746" y="3259666"/>
              <a:ext cx="912188" cy="911893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48" name="Google Shape;148;p20"/>
            <p:cNvCxnSpPr/>
            <p:nvPr/>
          </p:nvCxnSpPr>
          <p:spPr>
            <a:xfrm flipH="1">
              <a:off x="6687077" y="3485724"/>
              <a:ext cx="2981857" cy="2982809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49" name="Google Shape;149;p20"/>
            <p:cNvCxnSpPr/>
            <p:nvPr/>
          </p:nvCxnSpPr>
          <p:spPr>
            <a:xfrm flipH="1">
              <a:off x="7771737" y="3581511"/>
              <a:ext cx="1897197" cy="1896584"/>
            </a:xfrm>
            <a:prstGeom prst="straightConnector1">
              <a:avLst/>
            </a:prstGeom>
            <a:noFill/>
            <a:ln cap="rnd" cmpd="sng" w="952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0" name="Google Shape;150;p20"/>
            <p:cNvCxnSpPr/>
            <p:nvPr/>
          </p:nvCxnSpPr>
          <p:spPr>
            <a:xfrm flipH="1">
              <a:off x="7923130" y="3433998"/>
              <a:ext cx="1740055" cy="1739494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1" name="Google Shape;151;p20"/>
            <p:cNvCxnSpPr/>
            <p:nvPr/>
          </p:nvCxnSpPr>
          <p:spPr>
            <a:xfrm flipH="1">
              <a:off x="8398388" y="3985732"/>
              <a:ext cx="1264798" cy="1264390"/>
            </a:xfrm>
            <a:prstGeom prst="straightConnector1">
              <a:avLst/>
            </a:prstGeom>
            <a:noFill/>
            <a:ln cap="rnd" cmpd="sng" w="285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52" name="Google Shape;152;p20"/>
          <p:cNvSpPr txBox="1"/>
          <p:nvPr/>
        </p:nvSpPr>
        <p:spPr>
          <a:xfrm>
            <a:off x="228600" y="711200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/>
          </a:p>
        </p:txBody>
      </p:sp>
      <p:sp>
        <p:nvSpPr>
          <p:cNvPr id="153" name="Google Shape;153;p20"/>
          <p:cNvSpPr txBox="1"/>
          <p:nvPr/>
        </p:nvSpPr>
        <p:spPr>
          <a:xfrm>
            <a:off x="7696200" y="2768600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entury Gothic"/>
              <a:buNone/>
            </a:pPr>
            <a:r>
              <a:rPr b="0" i="0" lang="en-US" sz="80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/>
          </a:p>
        </p:txBody>
      </p:sp>
      <p:sp>
        <p:nvSpPr>
          <p:cNvPr id="154" name="Google Shape;154;p20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55" name="Google Shape;155;p20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b="0" i="0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2004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b="0" i="0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09880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b="0" i="0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99719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99720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99720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99720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99720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99720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b="0" i="0" sz="1400" u="none" cap="none" strike="noStrik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6" name="Google Shape;156;p20"/>
          <p:cNvSpPr txBox="1"/>
          <p:nvPr>
            <p:ph idx="10" type="dt"/>
          </p:nvPr>
        </p:nvSpPr>
        <p:spPr>
          <a:xfrm>
            <a:off x="7429500" y="6172200"/>
            <a:ext cx="12017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7" name="Google Shape;157;p20"/>
          <p:cNvSpPr txBox="1"/>
          <p:nvPr>
            <p:ph idx="11" type="ftr"/>
          </p:nvPr>
        </p:nvSpPr>
        <p:spPr>
          <a:xfrm>
            <a:off x="533400" y="6172200"/>
            <a:ext cx="581183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8" name="Google Shape;158;p20"/>
          <p:cNvSpPr txBox="1"/>
          <p:nvPr>
            <p:ph idx="12" type="sldNum"/>
          </p:nvPr>
        </p:nvSpPr>
        <p:spPr>
          <a:xfrm>
            <a:off x="7773987" y="5578475"/>
            <a:ext cx="857250" cy="6699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304A"/>
              </a:buClr>
              <a:buSzPts val="2800"/>
              <a:buFont typeface="Century Gothic"/>
              <a:buNone/>
              <a:defRPr b="0" i="0" sz="2800" u="none" cap="none" strike="noStrike">
                <a:solidFill>
                  <a:srgbClr val="0A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>
            <p:ph type="ctrTitle"/>
          </p:nvPr>
        </p:nvSpPr>
        <p:spPr>
          <a:xfrm>
            <a:off x="533400" y="533400"/>
            <a:ext cx="6154737" cy="312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entury Gothic"/>
              <a:buNone/>
            </a:pPr>
            <a:r>
              <a:rPr b="0" i="0" lang="en-US" sz="4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BUSINESS PHONE ETIQUETTE</a:t>
            </a:r>
            <a:br>
              <a:rPr b="0" i="0" lang="en-US" sz="4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b="0" i="0" lang="en-US" sz="44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PREPARING TO MAKE THAT CALL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1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KEYS TO GOOD LISTENING</a:t>
            </a:r>
            <a:endParaRPr/>
          </a:p>
        </p:txBody>
      </p:sp>
      <p:sp>
        <p:nvSpPr>
          <p:cNvPr id="224" name="Google Shape;224;p31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Take Notes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Helps you remember important points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Listen for ideas….</a:t>
            </a:r>
            <a:r>
              <a:rPr b="1" i="1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not just words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Get the whole picture, not isolated bits and pieces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Interjections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 occasional, “Yes,” “I see,” etc. shows that your listening.  However, don’t overuse them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2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900"/>
              <a:buFont typeface="Century Gothic"/>
              <a:buNone/>
            </a:pPr>
            <a:r>
              <a:rPr b="0" i="0" lang="en-US" sz="29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CREATE A GOOD FIRST IMPRESSION WHEN THEY CALL BACK</a:t>
            </a:r>
            <a:endParaRPr/>
          </a:p>
        </p:txBody>
      </p:sp>
      <p:sp>
        <p:nvSpPr>
          <p:cNvPr id="230" name="Google Shape;230;p32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Try to answer the phone on the SECOND ring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Answer with a friendly greeting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Smile ☺ - it shows, even through the phone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Keep the phone two-finger widths from your mouth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Check your voicemail greeting!!!!!!!!!!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Keep your phone powered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3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LAST IMPRESSIONS</a:t>
            </a:r>
            <a:endParaRPr/>
          </a:p>
        </p:txBody>
      </p:sp>
      <p:sp>
        <p:nvSpPr>
          <p:cNvPr id="236" name="Google Shape;236;p33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Before ending the call, always…</a:t>
            </a:r>
            <a:endParaRPr/>
          </a:p>
          <a:p>
            <a:pPr indent="-1841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None/>
            </a:pPr>
            <a:r>
              <a:t/>
            </a:r>
            <a:endParaRPr b="1" i="0" sz="2000" u="none" cap="none" strike="noStrike">
              <a:solidFill>
                <a:srgbClr val="0F496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sure you have all the information you need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Always end with a pleasantry:</a:t>
            </a:r>
            <a:endParaRPr/>
          </a:p>
          <a:p>
            <a:pPr indent="-285750" lvl="2" marL="120015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a lovely day</a:t>
            </a:r>
            <a:endParaRPr/>
          </a:p>
          <a:p>
            <a:pPr indent="-285750" lvl="2" marL="1200150" marR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It was very nice speaking with you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Let the caller hang up first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BEFORE THE PHONE CALL</a:t>
            </a:r>
            <a:endParaRPr/>
          </a:p>
        </p:txBody>
      </p:sp>
      <p:sp>
        <p:nvSpPr>
          <p:cNvPr id="176" name="Google Shape;176;p23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 sure you have the companies details in front of you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a couple of pens and a notepad with you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Are you in a quiet room – no interruptions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glass of water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Have you written down the dates you require for work experience and why you would want to go to that company   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4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</a:pPr>
            <a:r>
              <a:rPr b="0" i="0" lang="en-US" sz="36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WAYS TO SOUND AS GOOD AS YOU REALLY ARE!</a:t>
            </a:r>
            <a:endParaRPr/>
          </a:p>
        </p:txBody>
      </p:sp>
      <p:sp>
        <p:nvSpPr>
          <p:cNvPr id="182" name="Google Shape;182;p24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Alertness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Show that you are wide-awake, ready to engage in a conversation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Pleasantness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Put a smile in your voice ☺ 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Naturalness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Use, simple, straightforward lang.; avoid technical terms/slang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Distinctiveness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Speaks directly into the phone; Use a normal tone of voice, the louder you are, the louder everyone else becomes</a:t>
            </a:r>
            <a:endParaRPr/>
          </a:p>
          <a:p>
            <a:pPr indent="-285750" lvl="0" marL="2857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Expressiveness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9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</a:pPr>
            <a:r>
              <a:rPr b="1" i="0" lang="en-US" sz="16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Talk at a moderate rate and volume, but vary your voice tone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5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DON’TS</a:t>
            </a:r>
            <a:endParaRPr/>
          </a:p>
        </p:txBody>
      </p:sp>
      <p:sp>
        <p:nvSpPr>
          <p:cNvPr id="188" name="Google Shape;188;p25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Frown ☹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Mutter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Sound Tired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Speak in a Shrill Voice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Speak Negatively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Ramble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DO’S</a:t>
            </a:r>
            <a:endParaRPr/>
          </a:p>
        </p:txBody>
      </p:sp>
      <p:sp>
        <p:nvSpPr>
          <p:cNvPr id="194" name="Google Shape;194;p26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Smile ☺ (they really can hear it!)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Speak Clearly and Concisely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Be Enthusiastic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Lower the Pitch of your Voice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Talk in a Positive Mood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Listen/Discuss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7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MENTAL P.I.C.T.U.R.E.</a:t>
            </a:r>
            <a:endParaRPr/>
          </a:p>
        </p:txBody>
      </p:sp>
      <p:sp>
        <p:nvSpPr>
          <p:cNvPr id="200" name="Google Shape;200;p27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 – itch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High or low? Low carries better and is also more pleasant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 – nflection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Use voice to express ideas or moods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Don’t talk in a monotone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voice naturally rises on a questions or inquiry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Voices fall at a “period,” decision or completion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8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MENTAL P.I.C.T.U.R.E.</a:t>
            </a:r>
            <a:endParaRPr/>
          </a:p>
        </p:txBody>
      </p:sp>
      <p:sp>
        <p:nvSpPr>
          <p:cNvPr id="206" name="Google Shape;206;p28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 – ourtesy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Common, everyday applies the same as face-to-face conversation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 – one 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Many times it is not what you say, but how you say it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Voice should reflect sincerity, pleasantness, confidence, and interest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9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MENTAL P.I.C.T.U.R.E.</a:t>
            </a:r>
            <a:endParaRPr/>
          </a:p>
        </p:txBody>
      </p:sp>
      <p:sp>
        <p:nvSpPr>
          <p:cNvPr id="212" name="Google Shape;212;p29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▶"/>
            </a:pPr>
            <a:r>
              <a:rPr b="1" i="0" lang="en-US" sz="22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 – nderstanding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980"/>
              </a:spcBef>
              <a:spcAft>
                <a:spcPts val="0"/>
              </a:spcAft>
              <a:buClr>
                <a:schemeClr val="lt1"/>
              </a:buClr>
              <a:buSzPts val="1520"/>
              <a:buFont typeface="Noto Sans Symbols"/>
              <a:buChar char="▶"/>
            </a:pPr>
            <a:r>
              <a:rPr b="1" i="0" lang="en-US" sz="19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Avoid talking with anything in your mouth (gum, pencil)</a:t>
            </a:r>
            <a:endParaRPr/>
          </a:p>
          <a:p>
            <a:pPr indent="-285750" lvl="0" marL="285750" marR="0" rtl="0" algn="l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▶"/>
            </a:pPr>
            <a:r>
              <a:rPr b="1" i="0" lang="en-US" sz="22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 – ate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980"/>
              </a:spcBef>
              <a:spcAft>
                <a:spcPts val="0"/>
              </a:spcAft>
              <a:buClr>
                <a:schemeClr val="lt1"/>
              </a:buClr>
              <a:buSzPts val="1520"/>
              <a:buFont typeface="Noto Sans Symbols"/>
              <a:buChar char="▶"/>
            </a:pPr>
            <a:r>
              <a:rPr b="1" i="0" lang="en-US" sz="19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Rate of speech should be adapted to personality of contact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980"/>
              </a:spcBef>
              <a:spcAft>
                <a:spcPts val="0"/>
              </a:spcAft>
              <a:buClr>
                <a:schemeClr val="lt1"/>
              </a:buClr>
              <a:buSzPts val="1520"/>
              <a:buFont typeface="Noto Sans Symbols"/>
              <a:buChar char="▶"/>
            </a:pPr>
            <a:r>
              <a:rPr b="1" i="0" lang="en-US" sz="19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“Fast talkers” can arouse suspicion 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980"/>
              </a:spcBef>
              <a:spcAft>
                <a:spcPts val="0"/>
              </a:spcAft>
              <a:buClr>
                <a:schemeClr val="lt1"/>
              </a:buClr>
              <a:buSzPts val="1520"/>
              <a:buFont typeface="Noto Sans Symbols"/>
              <a:buChar char="▶"/>
            </a:pPr>
            <a:r>
              <a:rPr b="1" i="0" lang="en-US" sz="19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“Slow talkers” can be irritating </a:t>
            </a:r>
            <a:endParaRPr/>
          </a:p>
          <a:p>
            <a:pPr indent="-285750" lvl="0" marL="285750" marR="0" rtl="0" algn="l">
              <a:lnSpc>
                <a:spcPct val="8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ts val="1760"/>
              <a:buFont typeface="Noto Sans Symbols"/>
              <a:buChar char="▶"/>
            </a:pPr>
            <a:r>
              <a:rPr b="1" i="0" lang="en-US" sz="22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 – nunciate</a:t>
            </a:r>
            <a:endParaRPr/>
          </a:p>
          <a:p>
            <a:pPr indent="-285750" lvl="1" marL="742950" marR="0" rtl="0" algn="l">
              <a:lnSpc>
                <a:spcPct val="80000"/>
              </a:lnSpc>
              <a:spcBef>
                <a:spcPts val="980"/>
              </a:spcBef>
              <a:spcAft>
                <a:spcPts val="0"/>
              </a:spcAft>
              <a:buClr>
                <a:schemeClr val="lt1"/>
              </a:buClr>
              <a:buSzPts val="1520"/>
              <a:buFont typeface="Noto Sans Symbols"/>
              <a:buChar char="▶"/>
            </a:pPr>
            <a:r>
              <a:rPr b="1" i="0" lang="en-US" sz="19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Clear enunciation will help avoid misunderstanding and need to repeat yourself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/>
          <p:nvPr>
            <p:ph type="title"/>
          </p:nvPr>
        </p:nvSpPr>
        <p:spPr>
          <a:xfrm>
            <a:off x="533400" y="4495800"/>
            <a:ext cx="6554787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</a:pPr>
            <a:r>
              <a:rPr b="0" i="0" lang="en-US" sz="3200" u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KEYS TO GOOD LISTENING</a:t>
            </a:r>
            <a:endParaRPr/>
          </a:p>
        </p:txBody>
      </p:sp>
      <p:sp>
        <p:nvSpPr>
          <p:cNvPr id="218" name="Google Shape;218;p30"/>
          <p:cNvSpPr txBox="1"/>
          <p:nvPr>
            <p:ph idx="1" type="body"/>
          </p:nvPr>
        </p:nvSpPr>
        <p:spPr>
          <a:xfrm>
            <a:off x="533400" y="533400"/>
            <a:ext cx="6554787" cy="3767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 your talking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Can’t talk and listen at the same time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Don’t Interrupt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pause doesn’t always mean the individual is finished speaking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</a:pPr>
            <a:r>
              <a:rPr b="1" i="0" lang="en-US" sz="20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Concentrate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</a:pPr>
            <a:r>
              <a:rPr b="1" i="0" lang="en-US" sz="1800" u="none" cap="none" strike="noStrike">
                <a:solidFill>
                  <a:srgbClr val="0F496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Focus on the conversation. Practice shutting out outside distractions and personal concerns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xmlns:r="http://schemas.openxmlformats.org/officeDocument/2006/relationships" name="1_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3_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2_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